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eague Spartan" charset="1" panose="00000800000000000000"/>
      <p:regular r:id="rId21"/>
    </p:embeddedFont>
    <p:embeddedFont>
      <p:font typeface="Glacial Indifference Bold" charset="1" panose="00000800000000000000"/>
      <p:regular r:id="rId22"/>
    </p:embeddedFont>
    <p:embeddedFont>
      <p:font typeface="Glacial Indifference Italics" charset="1" panose="00000000000000000000"/>
      <p:regular r:id="rId23"/>
    </p:embeddedFont>
    <p:embeddedFont>
      <p:font typeface="Glacial Indifference" charset="1" panose="00000000000000000000"/>
      <p:regular r:id="rId24"/>
    </p:embeddedFont>
    <p:embeddedFont>
      <p:font typeface="Noto Sans Bold" charset="1" panose="020B0802040504020204"/>
      <p:regular r:id="rId25"/>
    </p:embeddedFont>
    <p:embeddedFont>
      <p:font typeface="Noto Serif Display Bold" charset="1" panose="02020802080505020204"/>
      <p:regular r:id="rId26"/>
    </p:embeddedFont>
    <p:embeddedFont>
      <p:font typeface="Noto Serif Display" charset="1" panose="02020502080505020204"/>
      <p:regular r:id="rId27"/>
    </p:embeddedFont>
    <p:embeddedFont>
      <p:font typeface="Now" charset="1" panose="00000500000000000000"/>
      <p:regular r:id="rId28"/>
    </p:embeddedFont>
    <p:embeddedFont>
      <p:font typeface="Chewy" charset="1" panose="02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jpeg" Type="http://schemas.openxmlformats.org/officeDocument/2006/relationships/image"/><Relationship Id="rId4" Target="https://www.youtube.com/watch?v=9G0jkR5LkS8&amp;list=PLIro1GlPm0pwxLogBo0uvuYPdKDWHVMRW" TargetMode="External" Type="http://schemas.openxmlformats.org/officeDocument/2006/relationships/video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Relationship Id="rId8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32564" y="6546326"/>
            <a:ext cx="10222872" cy="988155"/>
            <a:chOff x="0" y="0"/>
            <a:chExt cx="4204378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4378" cy="406400"/>
            </a:xfrm>
            <a:custGeom>
              <a:avLst/>
              <a:gdLst/>
              <a:ahLst/>
              <a:cxnLst/>
              <a:rect r="r" b="b" t="t" l="l"/>
              <a:pathLst>
                <a:path h="406400" w="4204378">
                  <a:moveTo>
                    <a:pt x="4001178" y="0"/>
                  </a:moveTo>
                  <a:cubicBezTo>
                    <a:pt x="4113402" y="0"/>
                    <a:pt x="4204378" y="90976"/>
                    <a:pt x="4204378" y="203200"/>
                  </a:cubicBezTo>
                  <a:cubicBezTo>
                    <a:pt x="4204378" y="315424"/>
                    <a:pt x="4113402" y="406400"/>
                    <a:pt x="40011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4378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76225" y="4826892"/>
            <a:ext cx="15135551" cy="19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61"/>
              </a:lnSpc>
            </a:pPr>
            <a:r>
              <a:rPr lang="en-US" sz="15845" spc="3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DULICHVN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46005" y="6655683"/>
            <a:ext cx="9595990" cy="62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8"/>
              </a:lnSpc>
            </a:pPr>
            <a:r>
              <a:rPr lang="en-US" b="true" sz="3465" spc="34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YOUR NEXT ADVENTURE STARTS HERE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92311" y="2990645"/>
            <a:ext cx="5103377" cy="131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0"/>
              </a:lnSpc>
            </a:pPr>
            <a:r>
              <a:rPr lang="en-US" sz="8300" spc="1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39927" y="942975"/>
            <a:ext cx="500814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799" spc="13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Gruop 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9927" y="8755380"/>
            <a:ext cx="500814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799" spc="13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www.DulichVN.com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964" y="1917064"/>
            <a:ext cx="1113902" cy="1113902"/>
          </a:xfrm>
          <a:custGeom>
            <a:avLst/>
            <a:gdLst/>
            <a:ahLst/>
            <a:cxnLst/>
            <a:rect r="r" b="b" t="t" l="l"/>
            <a:pathLst>
              <a:path h="1113902" w="1113902">
                <a:moveTo>
                  <a:pt x="0" y="0"/>
                </a:moveTo>
                <a:lnTo>
                  <a:pt x="1113902" y="0"/>
                </a:lnTo>
                <a:lnTo>
                  <a:pt x="1113902" y="1113902"/>
                </a:lnTo>
                <a:lnTo>
                  <a:pt x="0" y="1113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457" y="4743767"/>
            <a:ext cx="1113902" cy="957956"/>
          </a:xfrm>
          <a:custGeom>
            <a:avLst/>
            <a:gdLst/>
            <a:ahLst/>
            <a:cxnLst/>
            <a:rect r="r" b="b" t="t" l="l"/>
            <a:pathLst>
              <a:path h="957956" w="1113902">
                <a:moveTo>
                  <a:pt x="0" y="0"/>
                </a:moveTo>
                <a:lnTo>
                  <a:pt x="1113902" y="0"/>
                </a:lnTo>
                <a:lnTo>
                  <a:pt x="1113902" y="957956"/>
                </a:lnTo>
                <a:lnTo>
                  <a:pt x="0" y="957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0071" y="7437718"/>
            <a:ext cx="1201687" cy="1201687"/>
          </a:xfrm>
          <a:custGeom>
            <a:avLst/>
            <a:gdLst/>
            <a:ahLst/>
            <a:cxnLst/>
            <a:rect r="r" b="b" t="t" l="l"/>
            <a:pathLst>
              <a:path h="1201687" w="1201687">
                <a:moveTo>
                  <a:pt x="0" y="0"/>
                </a:moveTo>
                <a:lnTo>
                  <a:pt x="1201688" y="0"/>
                </a:lnTo>
                <a:lnTo>
                  <a:pt x="1201688" y="1201687"/>
                </a:lnTo>
                <a:lnTo>
                  <a:pt x="0" y="1201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59092" y="1917064"/>
            <a:ext cx="1532267" cy="1532267"/>
          </a:xfrm>
          <a:custGeom>
            <a:avLst/>
            <a:gdLst/>
            <a:ahLst/>
            <a:cxnLst/>
            <a:rect r="r" b="b" t="t" l="l"/>
            <a:pathLst>
              <a:path h="1532267" w="1532267">
                <a:moveTo>
                  <a:pt x="0" y="0"/>
                </a:moveTo>
                <a:lnTo>
                  <a:pt x="1532268" y="0"/>
                </a:lnTo>
                <a:lnTo>
                  <a:pt x="1532268" y="1532267"/>
                </a:lnTo>
                <a:lnTo>
                  <a:pt x="0" y="1532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59092" y="4656076"/>
            <a:ext cx="1812413" cy="1488455"/>
          </a:xfrm>
          <a:custGeom>
            <a:avLst/>
            <a:gdLst/>
            <a:ahLst/>
            <a:cxnLst/>
            <a:rect r="r" b="b" t="t" l="l"/>
            <a:pathLst>
              <a:path h="1488455" w="1812413">
                <a:moveTo>
                  <a:pt x="0" y="0"/>
                </a:moveTo>
                <a:lnTo>
                  <a:pt x="1812413" y="0"/>
                </a:lnTo>
                <a:lnTo>
                  <a:pt x="1812413" y="1488455"/>
                </a:lnTo>
                <a:lnTo>
                  <a:pt x="0" y="1488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48300" y="7531953"/>
            <a:ext cx="1633997" cy="1633997"/>
          </a:xfrm>
          <a:custGeom>
            <a:avLst/>
            <a:gdLst/>
            <a:ahLst/>
            <a:cxnLst/>
            <a:rect r="r" b="b" t="t" l="l"/>
            <a:pathLst>
              <a:path h="1633997" w="1633997">
                <a:moveTo>
                  <a:pt x="0" y="0"/>
                </a:moveTo>
                <a:lnTo>
                  <a:pt x="1633997" y="0"/>
                </a:lnTo>
                <a:lnTo>
                  <a:pt x="1633997" y="1633997"/>
                </a:lnTo>
                <a:lnTo>
                  <a:pt x="0" y="16339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3964" y="159703"/>
            <a:ext cx="752546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Key</a:t>
            </a:r>
            <a:r>
              <a:rPr lang="en-US" b="true" sz="9200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39238" y="463899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41759" y="2151089"/>
            <a:ext cx="634984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EFD892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Searc</a:t>
            </a:r>
            <a:r>
              <a:rPr lang="en-US" b="true" sz="3399">
                <a:solidFill>
                  <a:srgbClr val="EFD892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h for tourist attractions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85651" y="2973816"/>
            <a:ext cx="5390537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Searc</a:t>
            </a:r>
            <a:r>
              <a:rPr lang="en-US" sz="27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 for tourist attractions by category or area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57838" y="4931754"/>
            <a:ext cx="465689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EFD892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Rev</a:t>
            </a:r>
            <a:r>
              <a:rPr lang="en-US" b="true" sz="3399">
                <a:solidFill>
                  <a:srgbClr val="EFD892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iews &amp; Comments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85651" y="5693754"/>
            <a:ext cx="5762525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Rev</a:t>
            </a:r>
            <a:r>
              <a:rPr lang="en-US" sz="27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iews and comments from visitors</a:t>
            </a:r>
          </a:p>
          <a:p>
            <a:pPr algn="ctr">
              <a:lnSpc>
                <a:spcPts val="37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585651" y="7715083"/>
            <a:ext cx="3703915" cy="58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b="true" sz="3404">
                <a:solidFill>
                  <a:srgbClr val="EFD89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866" y="8428715"/>
            <a:ext cx="5762525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Manage admin, bus</a:t>
            </a:r>
            <a:r>
              <a:rPr lang="en-US" sz="27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iness and user accounts</a:t>
            </a:r>
          </a:p>
          <a:p>
            <a:pPr algn="ctr">
              <a:lnSpc>
                <a:spcPts val="37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582297" y="2194377"/>
            <a:ext cx="2249210" cy="58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b="true" sz="3404">
                <a:solidFill>
                  <a:srgbClr val="EFD89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Book a tour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71505" y="2973816"/>
            <a:ext cx="2539722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Book tour online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41929" y="4820022"/>
            <a:ext cx="2064187" cy="58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b="true" sz="3404">
                <a:solidFill>
                  <a:srgbClr val="EFD89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News Blog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41929" y="5498174"/>
            <a:ext cx="6247448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Providing news blogs and travel guides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71505" y="7768670"/>
            <a:ext cx="1642705" cy="58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5"/>
              </a:lnSpc>
              <a:spcBef>
                <a:spcPct val="0"/>
              </a:spcBef>
            </a:pPr>
            <a:r>
              <a:rPr lang="en-US" b="true" sz="3404">
                <a:solidFill>
                  <a:srgbClr val="EFD89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Chatbot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71505" y="8444202"/>
            <a:ext cx="3691295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Customer care support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0418" y="268015"/>
            <a:ext cx="1978098" cy="1978098"/>
          </a:xfrm>
          <a:custGeom>
            <a:avLst/>
            <a:gdLst/>
            <a:ahLst/>
            <a:cxnLst/>
            <a:rect r="r" b="b" t="t" l="l"/>
            <a:pathLst>
              <a:path h="1978098" w="1978098">
                <a:moveTo>
                  <a:pt x="0" y="0"/>
                </a:moveTo>
                <a:lnTo>
                  <a:pt x="1978098" y="0"/>
                </a:lnTo>
                <a:lnTo>
                  <a:pt x="1978098" y="1978099"/>
                </a:lnTo>
                <a:lnTo>
                  <a:pt x="0" y="1978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12486" y="732770"/>
            <a:ext cx="1771018" cy="1771018"/>
          </a:xfrm>
          <a:custGeom>
            <a:avLst/>
            <a:gdLst/>
            <a:ahLst/>
            <a:cxnLst/>
            <a:rect r="r" b="b" t="t" l="l"/>
            <a:pathLst>
              <a:path h="1771018" w="1771018">
                <a:moveTo>
                  <a:pt x="0" y="0"/>
                </a:moveTo>
                <a:lnTo>
                  <a:pt x="1771019" y="0"/>
                </a:lnTo>
                <a:lnTo>
                  <a:pt x="1771019" y="1771018"/>
                </a:lnTo>
                <a:lnTo>
                  <a:pt x="0" y="1771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9302" y="5720522"/>
            <a:ext cx="1842750" cy="1842750"/>
          </a:xfrm>
          <a:custGeom>
            <a:avLst/>
            <a:gdLst/>
            <a:ahLst/>
            <a:cxnLst/>
            <a:rect r="r" b="b" t="t" l="l"/>
            <a:pathLst>
              <a:path h="1842750" w="1842750">
                <a:moveTo>
                  <a:pt x="0" y="0"/>
                </a:moveTo>
                <a:lnTo>
                  <a:pt x="1842750" y="0"/>
                </a:lnTo>
                <a:lnTo>
                  <a:pt x="1842750" y="1842750"/>
                </a:lnTo>
                <a:lnTo>
                  <a:pt x="0" y="184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35063" y="7046471"/>
            <a:ext cx="2014075" cy="2021020"/>
          </a:xfrm>
          <a:custGeom>
            <a:avLst/>
            <a:gdLst/>
            <a:ahLst/>
            <a:cxnLst/>
            <a:rect r="r" b="b" t="t" l="l"/>
            <a:pathLst>
              <a:path h="2021020" w="2014075">
                <a:moveTo>
                  <a:pt x="0" y="0"/>
                </a:moveTo>
                <a:lnTo>
                  <a:pt x="2014075" y="0"/>
                </a:lnTo>
                <a:lnTo>
                  <a:pt x="2014075" y="2021020"/>
                </a:lnTo>
                <a:lnTo>
                  <a:pt x="0" y="2021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24427" y="7193388"/>
            <a:ext cx="2030024" cy="2030024"/>
          </a:xfrm>
          <a:custGeom>
            <a:avLst/>
            <a:gdLst/>
            <a:ahLst/>
            <a:cxnLst/>
            <a:rect r="r" b="b" t="t" l="l"/>
            <a:pathLst>
              <a:path h="2030024" w="2030024">
                <a:moveTo>
                  <a:pt x="0" y="0"/>
                </a:moveTo>
                <a:lnTo>
                  <a:pt x="2030025" y="0"/>
                </a:lnTo>
                <a:lnTo>
                  <a:pt x="2030025" y="2030024"/>
                </a:lnTo>
                <a:lnTo>
                  <a:pt x="0" y="20300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93152" y="4178828"/>
            <a:ext cx="1929344" cy="1929344"/>
          </a:xfrm>
          <a:custGeom>
            <a:avLst/>
            <a:gdLst/>
            <a:ahLst/>
            <a:cxnLst/>
            <a:rect r="r" b="b" t="t" l="l"/>
            <a:pathLst>
              <a:path h="1929344" w="1929344">
                <a:moveTo>
                  <a:pt x="0" y="0"/>
                </a:moveTo>
                <a:lnTo>
                  <a:pt x="1929344" y="0"/>
                </a:lnTo>
                <a:lnTo>
                  <a:pt x="1929344" y="1929344"/>
                </a:lnTo>
                <a:lnTo>
                  <a:pt x="0" y="1929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13383" y="1792882"/>
            <a:ext cx="1549630" cy="1549630"/>
          </a:xfrm>
          <a:custGeom>
            <a:avLst/>
            <a:gdLst/>
            <a:ahLst/>
            <a:cxnLst/>
            <a:rect r="r" b="b" t="t" l="l"/>
            <a:pathLst>
              <a:path h="1549630" w="1549630">
                <a:moveTo>
                  <a:pt x="0" y="0"/>
                </a:moveTo>
                <a:lnTo>
                  <a:pt x="1549630" y="0"/>
                </a:lnTo>
                <a:lnTo>
                  <a:pt x="1549630" y="1549630"/>
                </a:lnTo>
                <a:lnTo>
                  <a:pt x="0" y="15496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42674" y="1792882"/>
            <a:ext cx="1282216" cy="1421812"/>
          </a:xfrm>
          <a:custGeom>
            <a:avLst/>
            <a:gdLst/>
            <a:ahLst/>
            <a:cxnLst/>
            <a:rect r="r" b="b" t="t" l="l"/>
            <a:pathLst>
              <a:path h="1421812" w="1282216">
                <a:moveTo>
                  <a:pt x="0" y="0"/>
                </a:moveTo>
                <a:lnTo>
                  <a:pt x="1282216" y="0"/>
                </a:lnTo>
                <a:lnTo>
                  <a:pt x="1282216" y="1421812"/>
                </a:lnTo>
                <a:lnTo>
                  <a:pt x="0" y="142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494948">
            <a:off x="9132117" y="2952033"/>
            <a:ext cx="1282216" cy="1421812"/>
          </a:xfrm>
          <a:custGeom>
            <a:avLst/>
            <a:gdLst/>
            <a:ahLst/>
            <a:cxnLst/>
            <a:rect r="r" b="b" t="t" l="l"/>
            <a:pathLst>
              <a:path h="1421812" w="1282216">
                <a:moveTo>
                  <a:pt x="0" y="0"/>
                </a:moveTo>
                <a:lnTo>
                  <a:pt x="1282216" y="0"/>
                </a:lnTo>
                <a:lnTo>
                  <a:pt x="1282216" y="1421812"/>
                </a:lnTo>
                <a:lnTo>
                  <a:pt x="0" y="142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859963">
            <a:off x="8869868" y="4643902"/>
            <a:ext cx="1282216" cy="1421812"/>
          </a:xfrm>
          <a:custGeom>
            <a:avLst/>
            <a:gdLst/>
            <a:ahLst/>
            <a:cxnLst/>
            <a:rect r="r" b="b" t="t" l="l"/>
            <a:pathLst>
              <a:path h="1421812" w="1282216">
                <a:moveTo>
                  <a:pt x="0" y="0"/>
                </a:moveTo>
                <a:lnTo>
                  <a:pt x="1282216" y="0"/>
                </a:lnTo>
                <a:lnTo>
                  <a:pt x="1282216" y="1421812"/>
                </a:lnTo>
                <a:lnTo>
                  <a:pt x="0" y="142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670433">
            <a:off x="10008030" y="6053322"/>
            <a:ext cx="1282216" cy="1421812"/>
          </a:xfrm>
          <a:custGeom>
            <a:avLst/>
            <a:gdLst/>
            <a:ahLst/>
            <a:cxnLst/>
            <a:rect r="r" b="b" t="t" l="l"/>
            <a:pathLst>
              <a:path h="1421812" w="1282216">
                <a:moveTo>
                  <a:pt x="0" y="0"/>
                </a:moveTo>
                <a:lnTo>
                  <a:pt x="1282216" y="0"/>
                </a:lnTo>
                <a:lnTo>
                  <a:pt x="1282216" y="1421812"/>
                </a:lnTo>
                <a:lnTo>
                  <a:pt x="0" y="142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919239">
            <a:off x="12548431" y="6047104"/>
            <a:ext cx="1282216" cy="1421812"/>
          </a:xfrm>
          <a:custGeom>
            <a:avLst/>
            <a:gdLst/>
            <a:ahLst/>
            <a:cxnLst/>
            <a:rect r="r" b="b" t="t" l="l"/>
            <a:pathLst>
              <a:path h="1421812" w="1282216">
                <a:moveTo>
                  <a:pt x="0" y="0"/>
                </a:moveTo>
                <a:lnTo>
                  <a:pt x="1282216" y="0"/>
                </a:lnTo>
                <a:lnTo>
                  <a:pt x="1282216" y="1421812"/>
                </a:lnTo>
                <a:lnTo>
                  <a:pt x="0" y="142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876823">
            <a:off x="13358102" y="4909586"/>
            <a:ext cx="1392700" cy="1544324"/>
          </a:xfrm>
          <a:custGeom>
            <a:avLst/>
            <a:gdLst/>
            <a:ahLst/>
            <a:cxnLst/>
            <a:rect r="r" b="b" t="t" l="l"/>
            <a:pathLst>
              <a:path h="1544324" w="1392700">
                <a:moveTo>
                  <a:pt x="0" y="0"/>
                </a:moveTo>
                <a:lnTo>
                  <a:pt x="1392700" y="0"/>
                </a:lnTo>
                <a:lnTo>
                  <a:pt x="1392700" y="1544324"/>
                </a:lnTo>
                <a:lnTo>
                  <a:pt x="0" y="15443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439221">
            <a:off x="12813931" y="1751982"/>
            <a:ext cx="1598556" cy="1772592"/>
          </a:xfrm>
          <a:custGeom>
            <a:avLst/>
            <a:gdLst/>
            <a:ahLst/>
            <a:cxnLst/>
            <a:rect r="r" b="b" t="t" l="l"/>
            <a:pathLst>
              <a:path h="1772592" w="1598556">
                <a:moveTo>
                  <a:pt x="0" y="0"/>
                </a:moveTo>
                <a:lnTo>
                  <a:pt x="1598555" y="0"/>
                </a:lnTo>
                <a:lnTo>
                  <a:pt x="1598555" y="1772593"/>
                </a:lnTo>
                <a:lnTo>
                  <a:pt x="0" y="17725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50591" y="2879920"/>
            <a:ext cx="1722937" cy="1909071"/>
          </a:xfrm>
          <a:custGeom>
            <a:avLst/>
            <a:gdLst/>
            <a:ahLst/>
            <a:cxnLst/>
            <a:rect r="r" b="b" t="t" l="l"/>
            <a:pathLst>
              <a:path h="1909071" w="1722937">
                <a:moveTo>
                  <a:pt x="0" y="0"/>
                </a:moveTo>
                <a:lnTo>
                  <a:pt x="1722936" y="0"/>
                </a:lnTo>
                <a:lnTo>
                  <a:pt x="1722936" y="1909071"/>
                </a:lnTo>
                <a:lnTo>
                  <a:pt x="0" y="19090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982716">
            <a:off x="13345620" y="3225859"/>
            <a:ext cx="1598556" cy="1772592"/>
          </a:xfrm>
          <a:custGeom>
            <a:avLst/>
            <a:gdLst/>
            <a:ahLst/>
            <a:cxnLst/>
            <a:rect r="r" b="b" t="t" l="l"/>
            <a:pathLst>
              <a:path h="1772592" w="1598556">
                <a:moveTo>
                  <a:pt x="0" y="0"/>
                </a:moveTo>
                <a:lnTo>
                  <a:pt x="1598556" y="0"/>
                </a:lnTo>
                <a:lnTo>
                  <a:pt x="1598556" y="1772592"/>
                </a:lnTo>
                <a:lnTo>
                  <a:pt x="0" y="1772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528228" y="3228179"/>
            <a:ext cx="2661312" cy="2879993"/>
          </a:xfrm>
          <a:custGeom>
            <a:avLst/>
            <a:gdLst/>
            <a:ahLst/>
            <a:cxnLst/>
            <a:rect r="r" b="b" t="t" l="l"/>
            <a:pathLst>
              <a:path h="2879993" w="2661312">
                <a:moveTo>
                  <a:pt x="0" y="0"/>
                </a:moveTo>
                <a:lnTo>
                  <a:pt x="2661311" y="0"/>
                </a:lnTo>
                <a:lnTo>
                  <a:pt x="2661311" y="2879993"/>
                </a:lnTo>
                <a:lnTo>
                  <a:pt x="0" y="28799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33585" y="210865"/>
            <a:ext cx="9525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95657" y="125140"/>
            <a:ext cx="8367356" cy="274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0"/>
              </a:lnSpc>
            </a:pPr>
            <a:r>
              <a:rPr lang="en-US" b="true" sz="7893">
                <a:solidFill>
                  <a:srgbClr val="EFD89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Technology used</a:t>
            </a:r>
          </a:p>
          <a:p>
            <a:pPr algn="ctr">
              <a:lnSpc>
                <a:spcPts val="1105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51601" y="1707157"/>
            <a:ext cx="2423056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Frontend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5616" y="2446638"/>
            <a:ext cx="6520458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• HTML, CSS (Tailwind), JavaScript, React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5616" y="4313218"/>
            <a:ext cx="2486561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Back</a:t>
            </a:r>
            <a:r>
              <a:rPr lang="en-US" b="true" sz="40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7816" y="5056804"/>
            <a:ext cx="5529382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• Node.js + Express or PHP + Laravel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5616" y="6430444"/>
            <a:ext cx="2949725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Oth</a:t>
            </a:r>
            <a:r>
              <a:rPr lang="en-US" b="true" sz="40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er Tools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9275" y="7174030"/>
            <a:ext cx="6733376" cy="189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• jQuery for interactive components, Blade templates for dynamic content display</a:t>
            </a:r>
          </a:p>
          <a:p>
            <a:pPr algn="l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• Gemini 1.5 Pro integration for chatbot support and AI support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887973"/>
            <a:chOff x="0" y="0"/>
            <a:chExt cx="24384000" cy="518396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060" r="0" b="34060"/>
            <a:stretch>
              <a:fillRect/>
            </a:stretch>
          </p:blipFill>
          <p:spPr>
            <a:xfrm flipH="false" flipV="false">
              <a:off x="0" y="0"/>
              <a:ext cx="24384000" cy="5183963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99879" y="6988245"/>
            <a:ext cx="4778229" cy="2685349"/>
          </a:xfrm>
          <a:custGeom>
            <a:avLst/>
            <a:gdLst/>
            <a:ahLst/>
            <a:cxnLst/>
            <a:rect r="r" b="b" t="t" l="l"/>
            <a:pathLst>
              <a:path h="2685349" w="4778229">
                <a:moveTo>
                  <a:pt x="0" y="0"/>
                </a:moveTo>
                <a:lnTo>
                  <a:pt x="4778229" y="0"/>
                </a:lnTo>
                <a:lnTo>
                  <a:pt x="4778229" y="2685349"/>
                </a:lnTo>
                <a:lnTo>
                  <a:pt x="0" y="2685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26301" y="6988245"/>
            <a:ext cx="5132172" cy="2685349"/>
          </a:xfrm>
          <a:custGeom>
            <a:avLst/>
            <a:gdLst/>
            <a:ahLst/>
            <a:cxnLst/>
            <a:rect r="r" b="b" t="t" l="l"/>
            <a:pathLst>
              <a:path h="2685349" w="5132172">
                <a:moveTo>
                  <a:pt x="0" y="0"/>
                </a:moveTo>
                <a:lnTo>
                  <a:pt x="5132172" y="0"/>
                </a:lnTo>
                <a:lnTo>
                  <a:pt x="5132172" y="2685349"/>
                </a:lnTo>
                <a:lnTo>
                  <a:pt x="0" y="2685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66290" y="6714798"/>
            <a:ext cx="5460514" cy="3069048"/>
          </a:xfrm>
          <a:custGeom>
            <a:avLst/>
            <a:gdLst/>
            <a:ahLst/>
            <a:cxnLst/>
            <a:rect r="r" b="b" t="t" l="l"/>
            <a:pathLst>
              <a:path h="3069048" w="5460514">
                <a:moveTo>
                  <a:pt x="0" y="0"/>
                </a:moveTo>
                <a:lnTo>
                  <a:pt x="5460514" y="0"/>
                </a:lnTo>
                <a:lnTo>
                  <a:pt x="5460514" y="3069048"/>
                </a:lnTo>
                <a:lnTo>
                  <a:pt x="0" y="3069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742" y="220848"/>
            <a:ext cx="8734409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 Chatbot Integration</a:t>
            </a:r>
          </a:p>
          <a:p>
            <a:pPr algn="l">
              <a:lnSpc>
                <a:spcPts val="96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75652" y="6274712"/>
            <a:ext cx="232129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Package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821298"/>
            <a:ext cx="4978108" cy="105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b="true" sz="3004">
                <a:solidFill>
                  <a:srgbClr val="EFD89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Travel destination consulting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879" y="4821337"/>
            <a:ext cx="5265771" cy="189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Support users to search and suggest tourist destinations that suit their interests. For example: nature, culture, cuisine.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33462" y="3908982"/>
            <a:ext cx="1875353" cy="52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b="true" sz="3004">
                <a:solidFill>
                  <a:srgbClr val="EFD89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Quick FAQ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51788" y="4821314"/>
            <a:ext cx="4638701" cy="141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Provide quick information about time, tour price, vehicle, schedule.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6290" y="3908982"/>
            <a:ext cx="5169714" cy="105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b="true" sz="3004">
                <a:solidFill>
                  <a:srgbClr val="EFD89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Reduce the load on customer service department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59366" y="4994723"/>
            <a:ext cx="6074363" cy="141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Chatbots handle simple requests. Free up customer service agents to focus on more complex issues.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0E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47775"/>
            <a:ext cx="8099337" cy="100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 Website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276920" y="2410987"/>
            <a:ext cx="11702234" cy="7204424"/>
            <a:chOff x="0" y="0"/>
            <a:chExt cx="1592710" cy="9805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2710" cy="980545"/>
            </a:xfrm>
            <a:custGeom>
              <a:avLst/>
              <a:gdLst/>
              <a:ahLst/>
              <a:cxnLst/>
              <a:rect r="r" b="b" t="t" l="l"/>
              <a:pathLst>
                <a:path h="980545" w="1592710">
                  <a:moveTo>
                    <a:pt x="7939" y="0"/>
                  </a:moveTo>
                  <a:lnTo>
                    <a:pt x="1584771" y="0"/>
                  </a:lnTo>
                  <a:cubicBezTo>
                    <a:pt x="1589156" y="0"/>
                    <a:pt x="1592710" y="3554"/>
                    <a:pt x="1592710" y="7939"/>
                  </a:cubicBezTo>
                  <a:lnTo>
                    <a:pt x="1592710" y="972606"/>
                  </a:lnTo>
                  <a:cubicBezTo>
                    <a:pt x="1592710" y="976990"/>
                    <a:pt x="1589156" y="980545"/>
                    <a:pt x="1584771" y="980545"/>
                  </a:cubicBezTo>
                  <a:lnTo>
                    <a:pt x="7939" y="980545"/>
                  </a:lnTo>
                  <a:cubicBezTo>
                    <a:pt x="3554" y="980545"/>
                    <a:pt x="0" y="976990"/>
                    <a:pt x="0" y="972606"/>
                  </a:cubicBezTo>
                  <a:lnTo>
                    <a:pt x="0" y="7939"/>
                  </a:lnTo>
                  <a:cubicBezTo>
                    <a:pt x="0" y="3554"/>
                    <a:pt x="3554" y="0"/>
                    <a:pt x="79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592710" cy="999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7899" y="3729762"/>
            <a:ext cx="11060275" cy="5621591"/>
          </a:xfrm>
          <a:custGeom>
            <a:avLst/>
            <a:gdLst/>
            <a:ahLst/>
            <a:cxnLst/>
            <a:rect r="r" b="b" t="t" l="l"/>
            <a:pathLst>
              <a:path h="5621591" w="11060275">
                <a:moveTo>
                  <a:pt x="0" y="0"/>
                </a:moveTo>
                <a:lnTo>
                  <a:pt x="11060276" y="0"/>
                </a:lnTo>
                <a:lnTo>
                  <a:pt x="11060276" y="5621591"/>
                </a:lnTo>
                <a:lnTo>
                  <a:pt x="0" y="5621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3" t="-1144" r="-77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83063" y="2513117"/>
            <a:ext cx="5889948" cy="1216644"/>
            <a:chOff x="0" y="0"/>
            <a:chExt cx="7853265" cy="162219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7853265" cy="1622193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94679" y="580922"/>
              <a:ext cx="7263906" cy="570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7"/>
                </a:lnSpc>
                <a:spcBef>
                  <a:spcPct val="0"/>
                </a:spcBef>
              </a:pPr>
              <a:r>
                <a:rPr lang="en-US" sz="2721" spc="326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HOME PAGE </a:t>
              </a:r>
              <a:r>
                <a:rPr lang="en-US" sz="2721" spc="326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REVIEWS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3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47775"/>
            <a:ext cx="8099337" cy="100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06662"/>
            <a:ext cx="251541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200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Link video: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32868" y="8276194"/>
            <a:ext cx="12739965" cy="21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https://www.youtube.com/watch?v=9G0jkR5LkS8&amp;list=PLIro1GlPm0pwxLogBo0uvuYPdKDWHVMRW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192718"/>
            <a:ext cx="251541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200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Link github: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32868" y="9262250"/>
            <a:ext cx="12739965" cy="21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https://github.com/dienakdz/travela</a:t>
            </a:r>
          </a:p>
        </p:txBody>
      </p:sp>
      <p:pic>
        <p:nvPicPr>
          <p:cNvPr name="Picture 8" id="8"/>
          <p:cNvPicPr>
            <a:picLocks noChangeAspect="true"/>
          </p:cNvPicPr>
          <p:nvPr>
            <a:videoFile r:link="rId4"/>
          </p:nvPr>
        </p:nvPicPr>
        <p:blipFill>
          <a:blip r:embed="rId3"/>
          <a:stretch>
            <a:fillRect/>
          </a:stretch>
        </p:blipFill>
        <p:spPr>
          <a:xfrm rot="0">
            <a:off x="7529710" y="2247907"/>
            <a:ext cx="9729590" cy="54686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E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05269" y="8282709"/>
            <a:ext cx="6438717" cy="1384324"/>
          </a:xfrm>
          <a:custGeom>
            <a:avLst/>
            <a:gdLst/>
            <a:ahLst/>
            <a:cxnLst/>
            <a:rect r="r" b="b" t="t" l="l"/>
            <a:pathLst>
              <a:path h="1384324" w="6438717">
                <a:moveTo>
                  <a:pt x="0" y="0"/>
                </a:moveTo>
                <a:lnTo>
                  <a:pt x="6438717" y="0"/>
                </a:lnTo>
                <a:lnTo>
                  <a:pt x="6438717" y="1384325"/>
                </a:lnTo>
                <a:lnTo>
                  <a:pt x="0" y="1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01218" y="2552701"/>
            <a:ext cx="6285564" cy="6221992"/>
          </a:xfrm>
          <a:custGeom>
            <a:avLst/>
            <a:gdLst/>
            <a:ahLst/>
            <a:cxnLst/>
            <a:rect r="r" b="b" t="t" l="l"/>
            <a:pathLst>
              <a:path h="6221992" w="6285564">
                <a:moveTo>
                  <a:pt x="0" y="0"/>
                </a:moveTo>
                <a:lnTo>
                  <a:pt x="6285564" y="0"/>
                </a:lnTo>
                <a:lnTo>
                  <a:pt x="6285564" y="6221991"/>
                </a:lnTo>
                <a:lnTo>
                  <a:pt x="0" y="6221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0" r="0" b="-51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77118" y="1543050"/>
            <a:ext cx="14333765" cy="2533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0"/>
              </a:lnSpc>
              <a:spcBef>
                <a:spcPct val="0"/>
              </a:spcBef>
            </a:pPr>
            <a:r>
              <a:rPr lang="en-US" sz="20000">
                <a:solidFill>
                  <a:srgbClr val="156C99"/>
                </a:solidFill>
                <a:latin typeface="Chewy"/>
                <a:ea typeface="Chewy"/>
                <a:cs typeface="Chewy"/>
                <a:sym typeface="Chewy"/>
              </a:rPr>
              <a:t>Q &amp; Q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65014" y="4124672"/>
            <a:ext cx="5795818" cy="5795818"/>
          </a:xfrm>
          <a:custGeom>
            <a:avLst/>
            <a:gdLst/>
            <a:ahLst/>
            <a:cxnLst/>
            <a:rect r="r" b="b" t="t" l="l"/>
            <a:pathLst>
              <a:path h="5795818" w="5795818">
                <a:moveTo>
                  <a:pt x="0" y="0"/>
                </a:moveTo>
                <a:lnTo>
                  <a:pt x="5795819" y="0"/>
                </a:lnTo>
                <a:lnTo>
                  <a:pt x="5795819" y="5795818"/>
                </a:lnTo>
                <a:lnTo>
                  <a:pt x="0" y="5795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24627" y="2534090"/>
            <a:ext cx="2076592" cy="2607965"/>
          </a:xfrm>
          <a:custGeom>
            <a:avLst/>
            <a:gdLst/>
            <a:ahLst/>
            <a:cxnLst/>
            <a:rect r="r" b="b" t="t" l="l"/>
            <a:pathLst>
              <a:path h="2607965" w="2076592">
                <a:moveTo>
                  <a:pt x="0" y="0"/>
                </a:moveTo>
                <a:lnTo>
                  <a:pt x="2076593" y="0"/>
                </a:lnTo>
                <a:lnTo>
                  <a:pt x="2076593" y="2607965"/>
                </a:lnTo>
                <a:lnTo>
                  <a:pt x="0" y="2607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526630"/>
            <a:ext cx="6438717" cy="1384324"/>
          </a:xfrm>
          <a:custGeom>
            <a:avLst/>
            <a:gdLst/>
            <a:ahLst/>
            <a:cxnLst/>
            <a:rect r="r" b="b" t="t" l="l"/>
            <a:pathLst>
              <a:path h="1384324" w="6438717">
                <a:moveTo>
                  <a:pt x="0" y="0"/>
                </a:moveTo>
                <a:lnTo>
                  <a:pt x="6438717" y="0"/>
                </a:lnTo>
                <a:lnTo>
                  <a:pt x="6438717" y="1384324"/>
                </a:lnTo>
                <a:lnTo>
                  <a:pt x="0" y="138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-537482" y="6404289"/>
            <a:ext cx="3756840" cy="3756840"/>
          </a:xfrm>
          <a:custGeom>
            <a:avLst/>
            <a:gdLst/>
            <a:ahLst/>
            <a:cxnLst/>
            <a:rect r="r" b="b" t="t" l="l"/>
            <a:pathLst>
              <a:path h="3756840" w="3756840">
                <a:moveTo>
                  <a:pt x="3756841" y="0"/>
                </a:moveTo>
                <a:lnTo>
                  <a:pt x="0" y="0"/>
                </a:lnTo>
                <a:lnTo>
                  <a:pt x="0" y="3756840"/>
                </a:lnTo>
                <a:lnTo>
                  <a:pt x="3756841" y="3756840"/>
                </a:lnTo>
                <a:lnTo>
                  <a:pt x="3756841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5219" y="514350"/>
            <a:ext cx="17177563" cy="5856787"/>
            <a:chOff x="0" y="0"/>
            <a:chExt cx="2661254" cy="90737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661254" cy="907370"/>
            </a:xfrm>
            <a:custGeom>
              <a:avLst/>
              <a:gdLst/>
              <a:ahLst/>
              <a:cxnLst/>
              <a:rect r="r" b="b" t="t" l="l"/>
              <a:pathLst>
                <a:path h="907370" w="2661254">
                  <a:moveTo>
                    <a:pt x="2661254" y="0"/>
                  </a:moveTo>
                  <a:lnTo>
                    <a:pt x="0" y="0"/>
                  </a:lnTo>
                  <a:lnTo>
                    <a:pt x="0" y="907370"/>
                  </a:lnTo>
                  <a:lnTo>
                    <a:pt x="2661254" y="907370"/>
                  </a:lnTo>
                  <a:close/>
                </a:path>
              </a:pathLst>
            </a:custGeom>
            <a:blipFill>
              <a:blip r:embed="rId2"/>
              <a:stretch>
                <a:fillRect l="0" t="-47703" r="0" b="-4770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4606502"/>
            <a:ext cx="3529270" cy="35292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55086" r="0" b="-5508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04570" y="4606502"/>
            <a:ext cx="3529270" cy="35292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80439" y="4606502"/>
            <a:ext cx="3529270" cy="35292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48124" r="0" b="-3004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56309" y="4606502"/>
            <a:ext cx="3529270" cy="35292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276350"/>
            <a:ext cx="7805140" cy="108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260081"/>
            <a:ext cx="33960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Nguyễn Trung Tín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793481"/>
            <a:ext cx="3396095" cy="46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BS00491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04570" y="8260081"/>
            <a:ext cx="33960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Đoàn Thanh Tùng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04570" y="8793481"/>
            <a:ext cx="3396095" cy="46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BS00508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80439" y="8260081"/>
            <a:ext cx="36704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Nguyễn Thanh Tùng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80439" y="8793481"/>
            <a:ext cx="3396095" cy="46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BS00541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56309" y="8260081"/>
            <a:ext cx="33960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Nguyễn Trọng Vũ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56309" y="8793481"/>
            <a:ext cx="3396095" cy="46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BS00497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05560" y="0"/>
            <a:ext cx="6882440" cy="10287000"/>
            <a:chOff x="0" y="0"/>
            <a:chExt cx="959643" cy="1434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9643" cy="1434353"/>
            </a:xfrm>
            <a:custGeom>
              <a:avLst/>
              <a:gdLst/>
              <a:ahLst/>
              <a:cxnLst/>
              <a:rect r="r" b="b" t="t" l="l"/>
              <a:pathLst>
                <a:path h="1434353" w="959643">
                  <a:moveTo>
                    <a:pt x="0" y="0"/>
                  </a:moveTo>
                  <a:lnTo>
                    <a:pt x="959643" y="0"/>
                  </a:lnTo>
                  <a:lnTo>
                    <a:pt x="959643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-8479" t="0" r="-847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247650"/>
            <a:ext cx="11198366" cy="30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EFD89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 to the topic</a:t>
            </a:r>
          </a:p>
          <a:p>
            <a:pPr algn="l">
              <a:lnSpc>
                <a:spcPts val="79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7751" y="3567973"/>
            <a:ext cx="11022864" cy="215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5"/>
              </a:lnSpc>
              <a:spcBef>
                <a:spcPct val="0"/>
              </a:spcBef>
            </a:pPr>
            <a:r>
              <a:rPr lang="en-US" b="true" sz="31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goal is to provide complete, easy-to-use travel information. The scope of the study includes famous tourist destinations. The meaning is to contribute to the development of Vietnam's tourism industry.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72638" y="0"/>
            <a:ext cx="8615362" cy="10287000"/>
          </a:xfrm>
          <a:custGeom>
            <a:avLst/>
            <a:gdLst/>
            <a:ahLst/>
            <a:cxnLst/>
            <a:rect r="r" b="b" t="t" l="l"/>
            <a:pathLst>
              <a:path h="10287000" w="8615362">
                <a:moveTo>
                  <a:pt x="0" y="0"/>
                </a:moveTo>
                <a:lnTo>
                  <a:pt x="8615362" y="0"/>
                </a:lnTo>
                <a:lnTo>
                  <a:pt x="86153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125" y="-76200"/>
            <a:ext cx="9269419" cy="328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5"/>
              </a:lnSpc>
            </a:pPr>
            <a:r>
              <a:rPr lang="en-US" sz="6500">
                <a:solidFill>
                  <a:srgbClr val="EFD89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Overview: Analysis Of Vietnam Tourism Websites</a:t>
            </a:r>
          </a:p>
          <a:p>
            <a:pPr algn="l">
              <a:lnSpc>
                <a:spcPts val="9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3192" y="3142565"/>
            <a:ext cx="8840808" cy="212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b="true" sz="30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Introduce the current landscape of Vietnam tourism websites. Highlight opportunities for improvement and innovation. Establish a foundation for proposed solutions.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222" r="-4401" b="-62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560276" cy="985369"/>
            <a:chOff x="0" y="0"/>
            <a:chExt cx="2254558" cy="2595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4558" cy="259521"/>
            </a:xfrm>
            <a:custGeom>
              <a:avLst/>
              <a:gdLst/>
              <a:ahLst/>
              <a:cxnLst/>
              <a:rect r="r" b="b" t="t" l="l"/>
              <a:pathLst>
                <a:path h="259521" w="2254558">
                  <a:moveTo>
                    <a:pt x="15375" y="0"/>
                  </a:moveTo>
                  <a:lnTo>
                    <a:pt x="2239183" y="0"/>
                  </a:lnTo>
                  <a:cubicBezTo>
                    <a:pt x="2247675" y="0"/>
                    <a:pt x="2254558" y="6884"/>
                    <a:pt x="2254558" y="15375"/>
                  </a:cubicBezTo>
                  <a:lnTo>
                    <a:pt x="2254558" y="244146"/>
                  </a:lnTo>
                  <a:cubicBezTo>
                    <a:pt x="2254558" y="248224"/>
                    <a:pt x="2252938" y="252135"/>
                    <a:pt x="2250055" y="255018"/>
                  </a:cubicBezTo>
                  <a:cubicBezTo>
                    <a:pt x="2247172" y="257901"/>
                    <a:pt x="2243261" y="259521"/>
                    <a:pt x="2239183" y="259521"/>
                  </a:cubicBezTo>
                  <a:lnTo>
                    <a:pt x="15375" y="259521"/>
                  </a:lnTo>
                  <a:cubicBezTo>
                    <a:pt x="11297" y="259521"/>
                    <a:pt x="7387" y="257901"/>
                    <a:pt x="4503" y="255018"/>
                  </a:cubicBezTo>
                  <a:cubicBezTo>
                    <a:pt x="1620" y="252135"/>
                    <a:pt x="0" y="248224"/>
                    <a:pt x="0" y="244146"/>
                  </a:cubicBezTo>
                  <a:lnTo>
                    <a:pt x="0" y="15375"/>
                  </a:lnTo>
                  <a:cubicBezTo>
                    <a:pt x="0" y="11297"/>
                    <a:pt x="1620" y="7387"/>
                    <a:pt x="4503" y="4503"/>
                  </a:cubicBezTo>
                  <a:cubicBezTo>
                    <a:pt x="7387" y="1620"/>
                    <a:pt x="11297" y="0"/>
                    <a:pt x="15375" y="0"/>
                  </a:cubicBezTo>
                  <a:close/>
                </a:path>
              </a:pathLst>
            </a:custGeom>
            <a:solidFill>
              <a:srgbClr val="E5CB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254558" cy="202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05063" y="1663598"/>
            <a:ext cx="12677873" cy="8018755"/>
          </a:xfrm>
          <a:custGeom>
            <a:avLst/>
            <a:gdLst/>
            <a:ahLst/>
            <a:cxnLst/>
            <a:rect r="r" b="b" t="t" l="l"/>
            <a:pathLst>
              <a:path h="8018755" w="12677873">
                <a:moveTo>
                  <a:pt x="0" y="0"/>
                </a:moveTo>
                <a:lnTo>
                  <a:pt x="12677874" y="0"/>
                </a:lnTo>
                <a:lnTo>
                  <a:pt x="12677874" y="8018755"/>
                </a:lnTo>
                <a:lnTo>
                  <a:pt x="0" y="801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348" y="241935"/>
            <a:ext cx="9000571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399">
                <a:solidFill>
                  <a:srgbClr val="00BF6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 Case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222" r="-4401" b="-62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7651" y="791684"/>
            <a:ext cx="13205599" cy="9590566"/>
          </a:xfrm>
          <a:custGeom>
            <a:avLst/>
            <a:gdLst/>
            <a:ahLst/>
            <a:cxnLst/>
            <a:rect r="r" b="b" t="t" l="l"/>
            <a:pathLst>
              <a:path h="9590566" w="13205599">
                <a:moveTo>
                  <a:pt x="0" y="0"/>
                </a:moveTo>
                <a:lnTo>
                  <a:pt x="13205599" y="0"/>
                </a:lnTo>
                <a:lnTo>
                  <a:pt x="13205599" y="9590566"/>
                </a:lnTo>
                <a:lnTo>
                  <a:pt x="0" y="9590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8560276" cy="985369"/>
            <a:chOff x="0" y="0"/>
            <a:chExt cx="2254558" cy="2595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4558" cy="259521"/>
            </a:xfrm>
            <a:custGeom>
              <a:avLst/>
              <a:gdLst/>
              <a:ahLst/>
              <a:cxnLst/>
              <a:rect r="r" b="b" t="t" l="l"/>
              <a:pathLst>
                <a:path h="259521" w="2254558">
                  <a:moveTo>
                    <a:pt x="15375" y="0"/>
                  </a:moveTo>
                  <a:lnTo>
                    <a:pt x="2239183" y="0"/>
                  </a:lnTo>
                  <a:cubicBezTo>
                    <a:pt x="2247675" y="0"/>
                    <a:pt x="2254558" y="6884"/>
                    <a:pt x="2254558" y="15375"/>
                  </a:cubicBezTo>
                  <a:lnTo>
                    <a:pt x="2254558" y="244146"/>
                  </a:lnTo>
                  <a:cubicBezTo>
                    <a:pt x="2254558" y="248224"/>
                    <a:pt x="2252938" y="252135"/>
                    <a:pt x="2250055" y="255018"/>
                  </a:cubicBezTo>
                  <a:cubicBezTo>
                    <a:pt x="2247172" y="257901"/>
                    <a:pt x="2243261" y="259521"/>
                    <a:pt x="2239183" y="259521"/>
                  </a:cubicBezTo>
                  <a:lnTo>
                    <a:pt x="15375" y="259521"/>
                  </a:lnTo>
                  <a:cubicBezTo>
                    <a:pt x="11297" y="259521"/>
                    <a:pt x="7387" y="257901"/>
                    <a:pt x="4503" y="255018"/>
                  </a:cubicBezTo>
                  <a:cubicBezTo>
                    <a:pt x="1620" y="252135"/>
                    <a:pt x="0" y="248224"/>
                    <a:pt x="0" y="244146"/>
                  </a:cubicBezTo>
                  <a:lnTo>
                    <a:pt x="0" y="15375"/>
                  </a:lnTo>
                  <a:cubicBezTo>
                    <a:pt x="0" y="11297"/>
                    <a:pt x="1620" y="7387"/>
                    <a:pt x="4503" y="4503"/>
                  </a:cubicBezTo>
                  <a:cubicBezTo>
                    <a:pt x="7387" y="1620"/>
                    <a:pt x="11297" y="0"/>
                    <a:pt x="15375" y="0"/>
                  </a:cubicBezTo>
                  <a:close/>
                </a:path>
              </a:pathLst>
            </a:custGeom>
            <a:solidFill>
              <a:srgbClr val="E5CB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2254558" cy="202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95348" y="241935"/>
            <a:ext cx="9000571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399">
                <a:solidFill>
                  <a:srgbClr val="0097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ERD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222" r="-4401" b="-62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0338" y="653556"/>
            <a:ext cx="14990160" cy="9398939"/>
          </a:xfrm>
          <a:custGeom>
            <a:avLst/>
            <a:gdLst/>
            <a:ahLst/>
            <a:cxnLst/>
            <a:rect r="r" b="b" t="t" l="l"/>
            <a:pathLst>
              <a:path h="9398939" w="14990160">
                <a:moveTo>
                  <a:pt x="0" y="0"/>
                </a:moveTo>
                <a:lnTo>
                  <a:pt x="14990161" y="0"/>
                </a:lnTo>
                <a:lnTo>
                  <a:pt x="14990161" y="9398938"/>
                </a:lnTo>
                <a:lnTo>
                  <a:pt x="0" y="9398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7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6767129" cy="985369"/>
            <a:chOff x="0" y="0"/>
            <a:chExt cx="1782289" cy="2595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82289" cy="259521"/>
            </a:xfrm>
            <a:custGeom>
              <a:avLst/>
              <a:gdLst/>
              <a:ahLst/>
              <a:cxnLst/>
              <a:rect r="r" b="b" t="t" l="l"/>
              <a:pathLst>
                <a:path h="259521" w="1782289">
                  <a:moveTo>
                    <a:pt x="19449" y="0"/>
                  </a:moveTo>
                  <a:lnTo>
                    <a:pt x="1762840" y="0"/>
                  </a:lnTo>
                  <a:cubicBezTo>
                    <a:pt x="1767999" y="0"/>
                    <a:pt x="1772945" y="2049"/>
                    <a:pt x="1776593" y="5696"/>
                  </a:cubicBezTo>
                  <a:cubicBezTo>
                    <a:pt x="1780240" y="9344"/>
                    <a:pt x="1782289" y="14291"/>
                    <a:pt x="1782289" y="19449"/>
                  </a:cubicBezTo>
                  <a:lnTo>
                    <a:pt x="1782289" y="240072"/>
                  </a:lnTo>
                  <a:cubicBezTo>
                    <a:pt x="1782289" y="250814"/>
                    <a:pt x="1773582" y="259521"/>
                    <a:pt x="1762840" y="259521"/>
                  </a:cubicBezTo>
                  <a:lnTo>
                    <a:pt x="19449" y="259521"/>
                  </a:lnTo>
                  <a:cubicBezTo>
                    <a:pt x="14291" y="259521"/>
                    <a:pt x="9344" y="257472"/>
                    <a:pt x="5696" y="253825"/>
                  </a:cubicBezTo>
                  <a:cubicBezTo>
                    <a:pt x="2049" y="250177"/>
                    <a:pt x="0" y="245230"/>
                    <a:pt x="0" y="240072"/>
                  </a:cubicBezTo>
                  <a:lnTo>
                    <a:pt x="0" y="19449"/>
                  </a:lnTo>
                  <a:cubicBezTo>
                    <a:pt x="0" y="8708"/>
                    <a:pt x="8708" y="0"/>
                    <a:pt x="19449" y="0"/>
                  </a:cubicBezTo>
                  <a:close/>
                </a:path>
              </a:pathLst>
            </a:custGeom>
            <a:solidFill>
              <a:srgbClr val="E5CB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1782289" cy="202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95348" y="241935"/>
            <a:ext cx="9000571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399">
                <a:solidFill>
                  <a:srgbClr val="5271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Class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6843" y="2336877"/>
            <a:ext cx="16294315" cy="6773304"/>
          </a:xfrm>
          <a:custGeom>
            <a:avLst/>
            <a:gdLst/>
            <a:ahLst/>
            <a:cxnLst/>
            <a:rect r="r" b="b" t="t" l="l"/>
            <a:pathLst>
              <a:path h="6773304" w="16294315">
                <a:moveTo>
                  <a:pt x="0" y="0"/>
                </a:moveTo>
                <a:lnTo>
                  <a:pt x="16294314" y="0"/>
                </a:lnTo>
                <a:lnTo>
                  <a:pt x="16294314" y="6773304"/>
                </a:lnTo>
                <a:lnTo>
                  <a:pt x="0" y="6773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3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8377599" cy="2133191"/>
            <a:chOff x="0" y="0"/>
            <a:chExt cx="2206446" cy="5618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06446" cy="561828"/>
            </a:xfrm>
            <a:custGeom>
              <a:avLst/>
              <a:gdLst/>
              <a:ahLst/>
              <a:cxnLst/>
              <a:rect r="r" b="b" t="t" l="l"/>
              <a:pathLst>
                <a:path h="561828" w="2206446">
                  <a:moveTo>
                    <a:pt x="15710" y="0"/>
                  </a:moveTo>
                  <a:lnTo>
                    <a:pt x="2190736" y="0"/>
                  </a:lnTo>
                  <a:cubicBezTo>
                    <a:pt x="2194902" y="0"/>
                    <a:pt x="2198898" y="1655"/>
                    <a:pt x="2201845" y="4601"/>
                  </a:cubicBezTo>
                  <a:cubicBezTo>
                    <a:pt x="2204791" y="7548"/>
                    <a:pt x="2206446" y="11543"/>
                    <a:pt x="2206446" y="15710"/>
                  </a:cubicBezTo>
                  <a:lnTo>
                    <a:pt x="2206446" y="546118"/>
                  </a:lnTo>
                  <a:cubicBezTo>
                    <a:pt x="2206446" y="550285"/>
                    <a:pt x="2204791" y="554281"/>
                    <a:pt x="2201845" y="557227"/>
                  </a:cubicBezTo>
                  <a:cubicBezTo>
                    <a:pt x="2198898" y="560173"/>
                    <a:pt x="2194902" y="561828"/>
                    <a:pt x="2190736" y="561828"/>
                  </a:cubicBezTo>
                  <a:lnTo>
                    <a:pt x="15710" y="561828"/>
                  </a:lnTo>
                  <a:cubicBezTo>
                    <a:pt x="7034" y="561828"/>
                    <a:pt x="0" y="554794"/>
                    <a:pt x="0" y="546118"/>
                  </a:cubicBezTo>
                  <a:lnTo>
                    <a:pt x="0" y="15710"/>
                  </a:lnTo>
                  <a:cubicBezTo>
                    <a:pt x="0" y="11543"/>
                    <a:pt x="1655" y="7548"/>
                    <a:pt x="4601" y="4601"/>
                  </a:cubicBezTo>
                  <a:cubicBezTo>
                    <a:pt x="7548" y="1655"/>
                    <a:pt x="11543" y="0"/>
                    <a:pt x="15710" y="0"/>
                  </a:cubicBezTo>
                  <a:close/>
                </a:path>
              </a:pathLst>
            </a:custGeom>
            <a:solidFill>
              <a:srgbClr val="CB74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2206446" cy="504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3691" y="1002030"/>
            <a:ext cx="9000571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399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Package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64835"/>
            <a:ext cx="18288000" cy="3022165"/>
            <a:chOff x="0" y="0"/>
            <a:chExt cx="2833290" cy="4682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468212"/>
            </a:xfrm>
            <a:custGeom>
              <a:avLst/>
              <a:gdLst/>
              <a:ahLst/>
              <a:cxnLst/>
              <a:rect r="r" b="b" t="t" l="l"/>
              <a:pathLst>
                <a:path h="468212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468212"/>
                  </a:lnTo>
                  <a:lnTo>
                    <a:pt x="0" y="468212"/>
                  </a:lnTo>
                  <a:close/>
                </a:path>
              </a:pathLst>
            </a:custGeom>
            <a:blipFill>
              <a:blip r:embed="rId2"/>
              <a:stretch>
                <a:fillRect l="0" t="-151709" r="0" b="-15170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607491"/>
            <a:ext cx="4739999" cy="2536009"/>
            <a:chOff x="0" y="0"/>
            <a:chExt cx="1091634" cy="5840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1634" cy="584049"/>
            </a:xfrm>
            <a:custGeom>
              <a:avLst/>
              <a:gdLst/>
              <a:ahLst/>
              <a:cxnLst/>
              <a:rect r="r" b="b" t="t" l="l"/>
              <a:pathLst>
                <a:path h="584049" w="1091634">
                  <a:moveTo>
                    <a:pt x="0" y="0"/>
                  </a:moveTo>
                  <a:lnTo>
                    <a:pt x="1091634" y="0"/>
                  </a:lnTo>
                  <a:lnTo>
                    <a:pt x="1091634" y="584049"/>
                  </a:lnTo>
                  <a:lnTo>
                    <a:pt x="0" y="584049"/>
                  </a:lnTo>
                  <a:close/>
                </a:path>
              </a:pathLst>
            </a:custGeom>
            <a:blipFill>
              <a:blip r:embed="rId3"/>
              <a:stretch>
                <a:fillRect l="0" t="-24527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758037" y="2607491"/>
            <a:ext cx="4739999" cy="2536009"/>
            <a:chOff x="0" y="0"/>
            <a:chExt cx="1091634" cy="5840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1634" cy="584049"/>
            </a:xfrm>
            <a:custGeom>
              <a:avLst/>
              <a:gdLst/>
              <a:ahLst/>
              <a:cxnLst/>
              <a:rect r="r" b="b" t="t" l="l"/>
              <a:pathLst>
                <a:path h="584049" w="1091634">
                  <a:moveTo>
                    <a:pt x="0" y="0"/>
                  </a:moveTo>
                  <a:lnTo>
                    <a:pt x="1091634" y="0"/>
                  </a:lnTo>
                  <a:lnTo>
                    <a:pt x="1091634" y="584049"/>
                  </a:lnTo>
                  <a:lnTo>
                    <a:pt x="0" y="584049"/>
                  </a:lnTo>
                  <a:close/>
                </a:path>
              </a:pathLst>
            </a:custGeom>
            <a:blipFill>
              <a:blip r:embed="rId4"/>
              <a:stretch>
                <a:fillRect l="0" t="-12146" r="0" b="-1214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487375" y="2607491"/>
            <a:ext cx="4739999" cy="2536009"/>
            <a:chOff x="0" y="0"/>
            <a:chExt cx="1091634" cy="584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1634" cy="584049"/>
            </a:xfrm>
            <a:custGeom>
              <a:avLst/>
              <a:gdLst/>
              <a:ahLst/>
              <a:cxnLst/>
              <a:rect r="r" b="b" t="t" l="l"/>
              <a:pathLst>
                <a:path h="584049" w="1091634">
                  <a:moveTo>
                    <a:pt x="0" y="0"/>
                  </a:moveTo>
                  <a:lnTo>
                    <a:pt x="1091634" y="0"/>
                  </a:lnTo>
                  <a:lnTo>
                    <a:pt x="1091634" y="584049"/>
                  </a:lnTo>
                  <a:lnTo>
                    <a:pt x="0" y="584049"/>
                  </a:lnTo>
                  <a:close/>
                </a:path>
              </a:pathLst>
            </a:custGeom>
            <a:blipFill>
              <a:blip r:embed="rId5"/>
              <a:stretch>
                <a:fillRect l="0" t="-24293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5996831"/>
            <a:ext cx="4739999" cy="2536009"/>
            <a:chOff x="0" y="0"/>
            <a:chExt cx="1091634" cy="5840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1634" cy="584049"/>
            </a:xfrm>
            <a:custGeom>
              <a:avLst/>
              <a:gdLst/>
              <a:ahLst/>
              <a:cxnLst/>
              <a:rect r="r" b="b" t="t" l="l"/>
              <a:pathLst>
                <a:path h="584049" w="1091634">
                  <a:moveTo>
                    <a:pt x="0" y="0"/>
                  </a:moveTo>
                  <a:lnTo>
                    <a:pt x="1091634" y="0"/>
                  </a:lnTo>
                  <a:lnTo>
                    <a:pt x="1091634" y="584049"/>
                  </a:lnTo>
                  <a:lnTo>
                    <a:pt x="0" y="584049"/>
                  </a:lnTo>
                  <a:close/>
                </a:path>
              </a:pathLst>
            </a:custGeom>
            <a:blipFill>
              <a:blip r:embed="rId6"/>
              <a:stretch>
                <a:fillRect l="0" t="-2567" r="0" b="-2567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758037" y="5996831"/>
            <a:ext cx="4739999" cy="2536009"/>
            <a:chOff x="0" y="0"/>
            <a:chExt cx="1091634" cy="5840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1634" cy="584049"/>
            </a:xfrm>
            <a:custGeom>
              <a:avLst/>
              <a:gdLst/>
              <a:ahLst/>
              <a:cxnLst/>
              <a:rect r="r" b="b" t="t" l="l"/>
              <a:pathLst>
                <a:path h="584049" w="1091634">
                  <a:moveTo>
                    <a:pt x="0" y="0"/>
                  </a:moveTo>
                  <a:lnTo>
                    <a:pt x="1091634" y="0"/>
                  </a:lnTo>
                  <a:lnTo>
                    <a:pt x="1091634" y="584049"/>
                  </a:lnTo>
                  <a:lnTo>
                    <a:pt x="0" y="584049"/>
                  </a:lnTo>
                  <a:close/>
                </a:path>
              </a:pathLst>
            </a:custGeom>
            <a:blipFill>
              <a:blip r:embed="rId7"/>
              <a:stretch>
                <a:fillRect l="0" t="-24481" r="0" b="-4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87375" y="5996831"/>
            <a:ext cx="4739999" cy="2536009"/>
            <a:chOff x="0" y="0"/>
            <a:chExt cx="1091634" cy="5840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91634" cy="584049"/>
            </a:xfrm>
            <a:custGeom>
              <a:avLst/>
              <a:gdLst/>
              <a:ahLst/>
              <a:cxnLst/>
              <a:rect r="r" b="b" t="t" l="l"/>
              <a:pathLst>
                <a:path h="584049" w="1091634">
                  <a:moveTo>
                    <a:pt x="0" y="0"/>
                  </a:moveTo>
                  <a:lnTo>
                    <a:pt x="1091634" y="0"/>
                  </a:lnTo>
                  <a:lnTo>
                    <a:pt x="1091634" y="584049"/>
                  </a:lnTo>
                  <a:lnTo>
                    <a:pt x="0" y="584049"/>
                  </a:lnTo>
                  <a:close/>
                </a:path>
              </a:pathLst>
            </a:custGeom>
            <a:blipFill>
              <a:blip r:embed="rId8"/>
              <a:stretch>
                <a:fillRect l="0" t="-3177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1247775"/>
            <a:ext cx="8099337" cy="100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70551" y="8673809"/>
            <a:ext cx="1573646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Ticketing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9473" y="8673809"/>
            <a:ext cx="3138454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Hotel Reservation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72859" y="5284470"/>
            <a:ext cx="2542282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Administration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86546" y="5284470"/>
            <a:ext cx="1741656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Transport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17831" y="5284470"/>
            <a:ext cx="1961738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Tour Guide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56896" y="8673809"/>
            <a:ext cx="2542282" cy="46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b="true" sz="27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Meals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DAGks3IGmmg</dc:identifier>
  <dcterms:modified xsi:type="dcterms:W3CDTF">2011-08-01T06:04:30Z</dcterms:modified>
  <cp:revision>1</cp:revision>
  <dc:title>Black and White Minimalist Travel Presentation</dc:title>
</cp:coreProperties>
</file>